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5" r:id="rId10"/>
    <p:sldId id="274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6"/>
    <p:restoredTop sz="94696"/>
  </p:normalViewPr>
  <p:slideViewPr>
    <p:cSldViewPr snapToGrid="0">
      <p:cViewPr varScale="1">
        <p:scale>
          <a:sx n="93" d="100"/>
          <a:sy n="93" d="100"/>
        </p:scale>
        <p:origin x="53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271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5E6D0B-DFE8-5547-85AD-373752856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10" y="0"/>
            <a:ext cx="9240982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F72F19-82E9-9D49-A4BA-0F7FD45BA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77" b="28485"/>
          <a:stretch/>
        </p:blipFill>
        <p:spPr>
          <a:xfrm>
            <a:off x="0" y="1898073"/>
            <a:ext cx="9144000" cy="30064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757B10-E4A3-A248-B35D-B5CC46190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808" r="43485" b="30707"/>
          <a:stretch/>
        </p:blipFill>
        <p:spPr>
          <a:xfrm>
            <a:off x="0" y="2798618"/>
            <a:ext cx="5167745" cy="19534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FFBCD8-8445-F84D-9B08-6EAAE08042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182" b="11111"/>
          <a:stretch/>
        </p:blipFill>
        <p:spPr>
          <a:xfrm>
            <a:off x="0" y="5361709"/>
            <a:ext cx="9144000" cy="734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/>
        </p:nvSpPr>
        <p:spPr>
          <a:xfrm>
            <a:off x="1187624" y="2348880"/>
            <a:ext cx="2987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Схема по сборке покетмода.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C4DEA8-DF3C-9046-8197-9174A6B8F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"/>
          <a:stretch/>
        </p:blipFill>
        <p:spPr>
          <a:xfrm>
            <a:off x="163131" y="24384"/>
            <a:ext cx="8839200" cy="68336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574C7-1FEC-AF4D-981A-927E46DAB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565" y="759703"/>
            <a:ext cx="2745065" cy="411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FFEBEC-85F8-5348-93C4-6A30CDA73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920" y="759703"/>
            <a:ext cx="1662759" cy="4111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25A290-10AC-F74B-A867-7D157AC02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733" y="3984370"/>
            <a:ext cx="1717177" cy="4111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3967B-9196-3A43-BFF1-313045E17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7" y="3984370"/>
            <a:ext cx="2104146" cy="4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3F89D7-47C9-EE41-8980-47E37513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836"/>
            <a:ext cx="9144000" cy="69688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087CC5-917B-D74B-AB53-FFDB30BB9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129F22-7FA0-414A-BED5-6FA9EEA01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8E77D-4BF5-B548-A776-5D2ED61EB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97" b="64242"/>
          <a:stretch/>
        </p:blipFill>
        <p:spPr>
          <a:xfrm>
            <a:off x="5915890" y="0"/>
            <a:ext cx="3228109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9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7FF6AC-7C8F-8543-9127-D21716631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515" b="51111"/>
          <a:stretch/>
        </p:blipFill>
        <p:spPr>
          <a:xfrm>
            <a:off x="0" y="0"/>
            <a:ext cx="3061855" cy="3352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3EA994-8FDF-7540-917E-5CD49A04F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47" r="49697" b="48889"/>
          <a:stretch/>
        </p:blipFill>
        <p:spPr>
          <a:xfrm>
            <a:off x="110840" y="1690254"/>
            <a:ext cx="4599709" cy="18149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3DAC30-AB2E-EF4F-98A2-9FFF16010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94" b="48889"/>
          <a:stretch/>
        </p:blipFill>
        <p:spPr>
          <a:xfrm>
            <a:off x="4585855" y="0"/>
            <a:ext cx="4627420" cy="35051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FBA8EC-556D-E04F-B4D4-1A4FACF0B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94" t="51112" b="3030"/>
          <a:stretch/>
        </p:blipFill>
        <p:spPr>
          <a:xfrm>
            <a:off x="4585855" y="3505198"/>
            <a:ext cx="4627420" cy="31449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D8A20C-C4BD-5845-9A58-61E50380F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2" t="51112" r="50605" b="3030"/>
          <a:stretch/>
        </p:blipFill>
        <p:spPr>
          <a:xfrm>
            <a:off x="623455" y="3519053"/>
            <a:ext cx="3962400" cy="31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55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A3E4CB-70EE-7849-B884-2503AE57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1B6E9C-7B2B-E64F-9E86-F322D819B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59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590A78D-61E9-A74E-A806-C446574B6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" y="42333"/>
            <a:ext cx="9121422" cy="68410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78F890-7BAA-9B45-AFF6-6B09B9C8B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"/>
            <a:ext cx="9144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0BDC42-2383-CD46-BA6C-0855EA1FD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625"/>
          <a:stretch/>
        </p:blipFill>
        <p:spPr>
          <a:xfrm>
            <a:off x="0" y="0"/>
            <a:ext cx="9144000" cy="9858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FD94D0-191E-5B4D-BBAE-210CBDC4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497" b="46014"/>
          <a:stretch/>
        </p:blipFill>
        <p:spPr>
          <a:xfrm>
            <a:off x="22578" y="38101"/>
            <a:ext cx="4498621" cy="36795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F1AC89-0900-4840-829F-CC2B167C79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566" b="45409"/>
          <a:stretch/>
        </p:blipFill>
        <p:spPr>
          <a:xfrm>
            <a:off x="4521199" y="6158"/>
            <a:ext cx="4588931" cy="37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964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C76788-873D-5242-866D-A79FB4B02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06" t="22708" b="43750"/>
          <a:stretch/>
        </p:blipFill>
        <p:spPr>
          <a:xfrm>
            <a:off x="6072186" y="1557338"/>
            <a:ext cx="3071813" cy="23002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7B579-FF55-2C47-8548-6EE49D7BB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417"/>
          <a:stretch/>
        </p:blipFill>
        <p:spPr>
          <a:xfrm>
            <a:off x="0" y="0"/>
            <a:ext cx="9144000" cy="10001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4CD48A-E7C9-1E46-BE4C-1B7454FCCB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44" t="12917" r="33594" b="45833"/>
          <a:stretch/>
        </p:blipFill>
        <p:spPr>
          <a:xfrm>
            <a:off x="3186112" y="885824"/>
            <a:ext cx="2886075" cy="28289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9E9E48-E56A-6E49-857C-F7FD686516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5" t="35416" r="27656" b="32917"/>
          <a:stretch/>
        </p:blipFill>
        <p:spPr>
          <a:xfrm>
            <a:off x="2228850" y="2428874"/>
            <a:ext cx="4386263" cy="2171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8A171D-4B6A-5443-A098-3E18CCF253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708" r="71094" b="43750"/>
          <a:stretch/>
        </p:blipFill>
        <p:spPr>
          <a:xfrm>
            <a:off x="0" y="1557338"/>
            <a:ext cx="2643186" cy="23002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2F1F23-FD67-964A-BB71-8B1DC9F78F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292" r="69062"/>
          <a:stretch/>
        </p:blipFill>
        <p:spPr>
          <a:xfrm>
            <a:off x="0" y="4271962"/>
            <a:ext cx="2828925" cy="25860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A46A1B-3BBD-B540-8DEC-77CA0334CD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406" t="60208"/>
          <a:stretch/>
        </p:blipFill>
        <p:spPr>
          <a:xfrm>
            <a:off x="6072186" y="4129086"/>
            <a:ext cx="3071814" cy="2728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2550DC-906A-5549-B0A6-7AD7BA9386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7500" t="64375" r="36563"/>
          <a:stretch/>
        </p:blipFill>
        <p:spPr>
          <a:xfrm>
            <a:off x="3429000" y="4414838"/>
            <a:ext cx="2371725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0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815F85-75D2-B543-954E-9C27EBC45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BD495B-4278-A045-82CD-7025DEB6A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656" b="66875"/>
          <a:stretch/>
        </p:blipFill>
        <p:spPr>
          <a:xfrm>
            <a:off x="5385837" y="118531"/>
            <a:ext cx="3701540" cy="2843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5130D8-D6E1-9F4E-B5C8-985447230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458" b="16250"/>
          <a:stretch/>
        </p:blipFill>
        <p:spPr>
          <a:xfrm>
            <a:off x="0" y="2843212"/>
            <a:ext cx="9144000" cy="290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85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48A5E-C158-7C43-96EB-086F1E3AD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167"/>
          <a:stretch/>
        </p:blipFill>
        <p:spPr>
          <a:xfrm>
            <a:off x="0" y="423333"/>
            <a:ext cx="9144000" cy="1428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022928-8E58-404A-8F08-753B8A0C6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469"/>
          <a:stretch/>
        </p:blipFill>
        <p:spPr>
          <a:xfrm>
            <a:off x="0" y="423333"/>
            <a:ext cx="315753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901592-53B0-A746-AC63-77CFE3D7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1" r="34063"/>
          <a:stretch/>
        </p:blipFill>
        <p:spPr>
          <a:xfrm>
            <a:off x="3157538" y="423333"/>
            <a:ext cx="2871786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2112FC-E1A1-644B-B62F-A89350509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884"/>
          <a:stretch/>
        </p:blipFill>
        <p:spPr>
          <a:xfrm>
            <a:off x="6015469" y="319282"/>
            <a:ext cx="3214255" cy="706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51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32D3C1-9AF9-F34A-9518-6DDF10103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42" r="49531" b="47292"/>
          <a:stretch/>
        </p:blipFill>
        <p:spPr>
          <a:xfrm>
            <a:off x="-1320800" y="541866"/>
            <a:ext cx="5461034" cy="2569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D6B764-D1CE-0D4E-BD41-D85DF2895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06" t="8959" b="51357"/>
          <a:stretch/>
        </p:blipFill>
        <p:spPr>
          <a:xfrm>
            <a:off x="4471988" y="614363"/>
            <a:ext cx="4672012" cy="27215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156FAA-2A4F-FA48-A238-FA5B16BE6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07" r="49531" b="8643"/>
          <a:stretch/>
        </p:blipFill>
        <p:spPr>
          <a:xfrm>
            <a:off x="0" y="3631671"/>
            <a:ext cx="4614863" cy="26505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0BF3A7-3EFE-A845-A2FE-3BE63B79BD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906" t="50416" b="8642"/>
          <a:stretch/>
        </p:blipFill>
        <p:spPr>
          <a:xfrm>
            <a:off x="4471988" y="3457574"/>
            <a:ext cx="4672012" cy="280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69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6965</TotalTime>
  <Words>5</Words>
  <Application>Microsoft Macintosh PowerPoint</Application>
  <PresentationFormat>Экран (4:3)</PresentationFormat>
  <Paragraphs>1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Моря России</dc:title>
  <cp:lastModifiedBy>Альбина Корнейчук</cp:lastModifiedBy>
  <cp:revision>21</cp:revision>
  <dcterms:modified xsi:type="dcterms:W3CDTF">2019-02-16T08:10:34Z</dcterms:modified>
</cp:coreProperties>
</file>